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4" roundtripDataSignature="AMtx7mgCEXJiu4SSi9tRmUuSAJmwmK31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e0e4ccfa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e0e4ccf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0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0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10"/>
          <p:cNvSpPr txBox="1"/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0"/>
          <p:cNvSpPr txBox="1"/>
          <p:nvPr>
            <p:ph idx="1" type="subTitle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" name="Google Shape;19;p10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0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0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" name="Google Shape;22;p10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idx="1" type="body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showMasterSp="0" type="vertTitleAndTx">
  <p:cSld name="VERTICAL_TITLE_AND_VERTICAL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0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0"/>
          <p:cNvSpPr txBox="1"/>
          <p:nvPr>
            <p:ph type="title"/>
          </p:nvPr>
        </p:nvSpPr>
        <p:spPr>
          <a:xfrm rot="5400000">
            <a:off x="7160640" y="1979039"/>
            <a:ext cx="5757421" cy="26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0"/>
          <p:cNvSpPr txBox="1"/>
          <p:nvPr>
            <p:ph idx="1" type="body"/>
          </p:nvPr>
        </p:nvSpPr>
        <p:spPr>
          <a:xfrm rot="5400000">
            <a:off x="1826639" y="-573661"/>
            <a:ext cx="5757422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1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26" name="Google Shape;26;p11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1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showMasterSp="0" type="secHead">
  <p:cSld name="SECTION_HEADER"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1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12"/>
          <p:cNvSpPr txBox="1"/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b="0"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2"/>
          <p:cNvSpPr txBox="1"/>
          <p:nvPr>
            <p:ph idx="1" type="body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2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2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7" name="Google Shape;37;p12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3"/>
          <p:cNvSpPr txBox="1"/>
          <p:nvPr>
            <p:ph idx="1" type="body"/>
          </p:nvPr>
        </p:nvSpPr>
        <p:spPr>
          <a:xfrm>
            <a:off x="1097279" y="1845734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41" name="Google Shape;41;p13"/>
          <p:cNvSpPr txBox="1"/>
          <p:nvPr>
            <p:ph idx="2" type="body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3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1" type="body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14"/>
          <p:cNvSpPr txBox="1"/>
          <p:nvPr>
            <p:ph idx="2" type="body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49" name="Google Shape;49;p14"/>
          <p:cNvSpPr txBox="1"/>
          <p:nvPr>
            <p:ph idx="3" type="body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14"/>
          <p:cNvSpPr txBox="1"/>
          <p:nvPr>
            <p:ph idx="4" type="body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51" name="Google Shape;51;p14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5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5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6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6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showMasterSp="0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7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7"/>
          <p:cNvSpPr txBox="1"/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b="0"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" type="body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2" type="body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17"/>
          <p:cNvSpPr txBox="1"/>
          <p:nvPr>
            <p:ph idx="10" type="dt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1" type="ftr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showMasterSp="0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8"/>
          <p:cNvSpPr txBox="1"/>
          <p:nvPr>
            <p:ph type="title"/>
          </p:nvPr>
        </p:nvSpPr>
        <p:spPr>
          <a:xfrm>
            <a:off x="1097280" y="5074920"/>
            <a:ext cx="10113264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b="0"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8"/>
          <p:cNvSpPr/>
          <p:nvPr>
            <p:ph idx="2" type="pic"/>
          </p:nvPr>
        </p:nvSpPr>
        <p:spPr>
          <a:xfrm>
            <a:off x="15" y="0"/>
            <a:ext cx="12191985" cy="491507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200" spcFirstLastPara="1" rIns="0" wrap="square" tIns="4572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1" type="body"/>
          </p:nvPr>
        </p:nvSpPr>
        <p:spPr>
          <a:xfrm>
            <a:off x="1097280" y="5907023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0" name="Google Shape;80;p18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9"/>
          <p:cNvSpPr/>
          <p:nvPr/>
        </p:nvSpPr>
        <p:spPr>
          <a:xfrm>
            <a:off x="0" y="6334316"/>
            <a:ext cx="12192000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9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b="0" i="0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9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9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9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9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" name="Google Shape;13;p9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14.jp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/>
          <p:nvPr>
            <p:ph type="ctrTitle"/>
          </p:nvPr>
        </p:nvSpPr>
        <p:spPr>
          <a:xfrm>
            <a:off x="1523999" y="1122363"/>
            <a:ext cx="9555271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Tugas Keprofesian :</a:t>
            </a:r>
            <a:br>
              <a:rPr lang="en-US">
                <a:latin typeface="Arial"/>
                <a:ea typeface="Arial"/>
                <a:cs typeface="Arial"/>
                <a:sym typeface="Arial"/>
              </a:rPr>
            </a:br>
            <a:r>
              <a:rPr lang="en-US">
                <a:latin typeface="Arial"/>
                <a:ea typeface="Arial"/>
                <a:cs typeface="Arial"/>
                <a:sym typeface="Arial"/>
              </a:rPr>
              <a:t>Milestone 01</a:t>
            </a:r>
            <a:endParaRPr/>
          </a:p>
        </p:txBody>
      </p:sp>
      <p:sp>
        <p:nvSpPr>
          <p:cNvPr id="102" name="Google Shape;102;p1"/>
          <p:cNvSpPr txBox="1"/>
          <p:nvPr>
            <p:ph idx="1" type="subTitle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WINDOWS 9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0" y="1502797"/>
            <a:ext cx="12192000" cy="5355203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www.pixelstalk.net/wp-content/uploads/2016/10/Building-Wallpapers-HD-Free-Download.jpg" id="109" name="Google Shape;10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"/>
          <p:cNvSpPr/>
          <p:nvPr/>
        </p:nvSpPr>
        <p:spPr>
          <a:xfrm>
            <a:off x="474980" y="2413181"/>
            <a:ext cx="11242040" cy="3293781"/>
          </a:xfrm>
          <a:prstGeom prst="rect">
            <a:avLst/>
          </a:prstGeom>
          <a:solidFill>
            <a:srgbClr val="DA5D10">
              <a:alpha val="73725"/>
            </a:srgbClr>
          </a:solidFill>
          <a:ln>
            <a:noFill/>
          </a:ln>
          <a:effectLst>
            <a:outerShdw blurRad="469900" sx="99000" rotWithShape="0" algn="tl" dir="4260000" dist="215900" sy="99000">
              <a:srgbClr val="000000">
                <a:alpha val="4196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850900" y="1287239"/>
            <a:ext cx="10866120" cy="4419724"/>
          </a:xfrm>
          <a:prstGeom prst="rect">
            <a:avLst/>
          </a:prstGeom>
          <a:solidFill>
            <a:srgbClr val="F0F0F0">
              <a:alpha val="73725"/>
            </a:srgbClr>
          </a:solidFill>
          <a:ln>
            <a:noFill/>
          </a:ln>
          <a:effectLst>
            <a:outerShdw blurRad="469900" sx="90000" rotWithShape="0" algn="tl" dir="4260000" dist="215900" sy="90000">
              <a:srgbClr val="000000">
                <a:alpha val="4196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"/>
          <p:cNvSpPr txBox="1"/>
          <p:nvPr/>
        </p:nvSpPr>
        <p:spPr>
          <a:xfrm>
            <a:off x="850900" y="2862741"/>
            <a:ext cx="8298180" cy="11973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Arial"/>
              <a:buNone/>
            </a:pPr>
            <a:r>
              <a:rPr b="0" i="0" lang="en-US" sz="5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LATAR BELAKANG TUGAS</a:t>
            </a:r>
            <a:endParaRPr/>
          </a:p>
        </p:txBody>
      </p:sp>
      <p:cxnSp>
        <p:nvCxnSpPr>
          <p:cNvPr id="113" name="Google Shape;113;p2"/>
          <p:cNvCxnSpPr/>
          <p:nvPr/>
        </p:nvCxnSpPr>
        <p:spPr>
          <a:xfrm>
            <a:off x="474980" y="4157938"/>
            <a:ext cx="5454650" cy="0"/>
          </a:xfrm>
          <a:prstGeom prst="straightConnector1">
            <a:avLst/>
          </a:prstGeom>
          <a:noFill/>
          <a:ln cap="flat" cmpd="sng" w="381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" name="Google Shape;114;p2"/>
          <p:cNvCxnSpPr/>
          <p:nvPr/>
        </p:nvCxnSpPr>
        <p:spPr>
          <a:xfrm>
            <a:off x="1564005" y="4351990"/>
            <a:ext cx="32766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3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" name="Google Shape;121;p3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2" name="Google Shape;122;p3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3"/>
          <p:cNvSpPr txBox="1"/>
          <p:nvPr>
            <p:ph type="title"/>
          </p:nvPr>
        </p:nvSpPr>
        <p:spPr>
          <a:xfrm>
            <a:off x="8141110" y="639097"/>
            <a:ext cx="3401961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600"/>
              <a:buFont typeface="Calibri"/>
              <a:buNone/>
            </a:pPr>
            <a:r>
              <a:rPr lang="en-US" sz="5600">
                <a:solidFill>
                  <a:srgbClr val="262626"/>
                </a:solidFill>
              </a:rPr>
              <a:t>KERANGKA TEORITIS</a:t>
            </a:r>
            <a:endParaRPr/>
          </a:p>
        </p:txBody>
      </p:sp>
      <p:pic>
        <p:nvPicPr>
          <p:cNvPr descr="A screenshot of a cell phone&#10;&#10;Description automatically generated" id="124" name="Google Shape;124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999" y="730603"/>
            <a:ext cx="6912217" cy="48731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3"/>
          <p:cNvCxnSpPr/>
          <p:nvPr/>
        </p:nvCxnSpPr>
        <p:spPr>
          <a:xfrm>
            <a:off x="8209305" y="4343400"/>
            <a:ext cx="3200400" cy="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8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6" name="Google Shape;126;p3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3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www.pixelstalk.net/wp-content/uploads/2016/10/Building-city-wallpaper-2560x1600.jpg" id="132" name="Google Shape;13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4"/>
          <p:cNvSpPr/>
          <p:nvPr/>
        </p:nvSpPr>
        <p:spPr>
          <a:xfrm>
            <a:off x="474980" y="2413181"/>
            <a:ext cx="11242040" cy="3293781"/>
          </a:xfrm>
          <a:prstGeom prst="rect">
            <a:avLst/>
          </a:prstGeom>
          <a:solidFill>
            <a:srgbClr val="DA5D10">
              <a:alpha val="73725"/>
            </a:srgbClr>
          </a:solidFill>
          <a:ln>
            <a:noFill/>
          </a:ln>
          <a:effectLst>
            <a:outerShdw blurRad="469900" sx="99000" rotWithShape="0" algn="tl" dir="4260000" dist="215900" sy="99000">
              <a:srgbClr val="000000">
                <a:alpha val="4196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4"/>
          <p:cNvSpPr/>
          <p:nvPr/>
        </p:nvSpPr>
        <p:spPr>
          <a:xfrm>
            <a:off x="850900" y="1287239"/>
            <a:ext cx="10866120" cy="4419724"/>
          </a:xfrm>
          <a:prstGeom prst="rect">
            <a:avLst/>
          </a:prstGeom>
          <a:solidFill>
            <a:srgbClr val="F0F0F0">
              <a:alpha val="73725"/>
            </a:srgbClr>
          </a:solidFill>
          <a:ln>
            <a:noFill/>
          </a:ln>
          <a:effectLst>
            <a:outerShdw blurRad="469900" sx="90000" rotWithShape="0" algn="tl" dir="4260000" dist="215900" sy="90000">
              <a:srgbClr val="000000">
                <a:alpha val="4196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4"/>
          <p:cNvSpPr txBox="1"/>
          <p:nvPr/>
        </p:nvSpPr>
        <p:spPr>
          <a:xfrm>
            <a:off x="850900" y="2862741"/>
            <a:ext cx="8298180" cy="11973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Arial"/>
              <a:buNone/>
            </a:pPr>
            <a:r>
              <a:rPr b="0" i="0" lang="en-US" sz="5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PROSES PENCARIAN KLIEN</a:t>
            </a:r>
            <a:endParaRPr/>
          </a:p>
        </p:txBody>
      </p:sp>
      <p:cxnSp>
        <p:nvCxnSpPr>
          <p:cNvPr id="136" name="Google Shape;136;p4"/>
          <p:cNvCxnSpPr/>
          <p:nvPr/>
        </p:nvCxnSpPr>
        <p:spPr>
          <a:xfrm>
            <a:off x="474980" y="4157938"/>
            <a:ext cx="5454650" cy="0"/>
          </a:xfrm>
          <a:prstGeom prst="straightConnector1">
            <a:avLst/>
          </a:prstGeom>
          <a:noFill/>
          <a:ln cap="flat" cmpd="sng" w="381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" name="Google Shape;137;p4"/>
          <p:cNvCxnSpPr/>
          <p:nvPr/>
        </p:nvCxnSpPr>
        <p:spPr>
          <a:xfrm>
            <a:off x="1564005" y="4351990"/>
            <a:ext cx="32766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8B1C8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BBC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5"/>
          <p:cNvSpPr/>
          <p:nvPr/>
        </p:nvSpPr>
        <p:spPr>
          <a:xfrm>
            <a:off x="474980" y="2413181"/>
            <a:ext cx="11242040" cy="3293781"/>
          </a:xfrm>
          <a:prstGeom prst="rect">
            <a:avLst/>
          </a:prstGeom>
          <a:solidFill>
            <a:srgbClr val="DA5D10">
              <a:alpha val="73725"/>
            </a:srgbClr>
          </a:solidFill>
          <a:ln>
            <a:noFill/>
          </a:ln>
          <a:effectLst>
            <a:outerShdw blurRad="469900" sx="99000" rotWithShape="0" algn="tl" dir="4260000" dist="215900" sy="99000">
              <a:srgbClr val="000000">
                <a:alpha val="4196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5"/>
          <p:cNvSpPr/>
          <p:nvPr/>
        </p:nvSpPr>
        <p:spPr>
          <a:xfrm>
            <a:off x="850900" y="1287239"/>
            <a:ext cx="10866120" cy="4419724"/>
          </a:xfrm>
          <a:prstGeom prst="rect">
            <a:avLst/>
          </a:prstGeom>
          <a:solidFill>
            <a:srgbClr val="F0F0F0">
              <a:alpha val="73725"/>
            </a:srgbClr>
          </a:solidFill>
          <a:ln>
            <a:noFill/>
          </a:ln>
          <a:effectLst>
            <a:outerShdw blurRad="469900" sx="90000" rotWithShape="0" algn="tl" dir="4260000" dist="215900" sy="90000">
              <a:srgbClr val="000000">
                <a:alpha val="4196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5"/>
          <p:cNvSpPr txBox="1"/>
          <p:nvPr/>
        </p:nvSpPr>
        <p:spPr>
          <a:xfrm>
            <a:off x="850900" y="2862741"/>
            <a:ext cx="8298180" cy="11973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Arial"/>
              <a:buNone/>
            </a:pPr>
            <a:r>
              <a:rPr b="0" i="0" lang="en-US" sz="5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PROFIL PERUSAHAAN</a:t>
            </a:r>
            <a:endParaRPr/>
          </a:p>
        </p:txBody>
      </p:sp>
      <p:cxnSp>
        <p:nvCxnSpPr>
          <p:cNvPr id="146" name="Google Shape;146;p5"/>
          <p:cNvCxnSpPr/>
          <p:nvPr/>
        </p:nvCxnSpPr>
        <p:spPr>
          <a:xfrm>
            <a:off x="474980" y="4157938"/>
            <a:ext cx="5454650" cy="0"/>
          </a:xfrm>
          <a:prstGeom prst="straightConnector1">
            <a:avLst/>
          </a:prstGeom>
          <a:noFill/>
          <a:ln cap="flat" cmpd="sng" w="381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7" name="Google Shape;147;p5"/>
          <p:cNvCxnSpPr/>
          <p:nvPr/>
        </p:nvCxnSpPr>
        <p:spPr>
          <a:xfrm>
            <a:off x="1564005" y="4351990"/>
            <a:ext cx="32766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8" name="Google Shape;14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1287241"/>
            <a:ext cx="5621020" cy="44197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lipart&#10;&#10;Description automatically generated" id="149" name="Google Shape;14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8560" y="4546042"/>
            <a:ext cx="4097360" cy="1044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CA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6"/>
          <p:cNvSpPr/>
          <p:nvPr/>
        </p:nvSpPr>
        <p:spPr>
          <a:xfrm>
            <a:off x="0" y="1483223"/>
            <a:ext cx="12192000" cy="5110897"/>
          </a:xfrm>
          <a:prstGeom prst="rect">
            <a:avLst/>
          </a:prstGeom>
          <a:solidFill>
            <a:srgbClr val="DA5D10">
              <a:alpha val="73725"/>
            </a:srgbClr>
          </a:solidFill>
          <a:ln>
            <a:noFill/>
          </a:ln>
          <a:effectLst>
            <a:outerShdw blurRad="469900" sx="99000" rotWithShape="0" algn="tl" dir="4260000" dist="215900" sy="99000">
              <a:srgbClr val="000000">
                <a:alpha val="4196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0F0">
              <a:alpha val="73725"/>
            </a:srgbClr>
          </a:solidFill>
          <a:ln>
            <a:noFill/>
          </a:ln>
          <a:effectLst>
            <a:outerShdw blurRad="469900" sx="90000" rotWithShape="0" algn="tl" dir="4260000" dist="215900" sy="90000">
              <a:srgbClr val="000000">
                <a:alpha val="4196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386" y="404033"/>
            <a:ext cx="4086550" cy="3058004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158" name="Google Shape;15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81322" y="1933035"/>
            <a:ext cx="5851742" cy="4388807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159" name="Google Shape;15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80376" y="3732071"/>
            <a:ext cx="1903560" cy="259201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6"/>
          <p:cNvSpPr/>
          <p:nvPr/>
        </p:nvSpPr>
        <p:spPr>
          <a:xfrm>
            <a:off x="697386" y="3732071"/>
            <a:ext cx="1903560" cy="2589771"/>
          </a:xfrm>
          <a:prstGeom prst="rect">
            <a:avLst/>
          </a:prstGeom>
          <a:solidFill>
            <a:srgbClr val="7EA9CA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6"/>
          <p:cNvSpPr/>
          <p:nvPr/>
        </p:nvSpPr>
        <p:spPr>
          <a:xfrm>
            <a:off x="5481322" y="404033"/>
            <a:ext cx="5851742" cy="1265122"/>
          </a:xfrm>
          <a:prstGeom prst="rect">
            <a:avLst/>
          </a:prstGeom>
          <a:solidFill>
            <a:schemeClr val="lt2">
              <a:alpha val="3098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BBC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7"/>
          <p:cNvSpPr/>
          <p:nvPr/>
        </p:nvSpPr>
        <p:spPr>
          <a:xfrm>
            <a:off x="474980" y="2413181"/>
            <a:ext cx="11242040" cy="3293781"/>
          </a:xfrm>
          <a:prstGeom prst="rect">
            <a:avLst/>
          </a:prstGeom>
          <a:solidFill>
            <a:srgbClr val="DA5D10">
              <a:alpha val="73725"/>
            </a:srgbClr>
          </a:solidFill>
          <a:ln>
            <a:noFill/>
          </a:ln>
          <a:effectLst>
            <a:outerShdw blurRad="469900" sx="99000" rotWithShape="0" algn="tl" dir="4260000" dist="215900" sy="99000">
              <a:srgbClr val="000000">
                <a:alpha val="4196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7"/>
          <p:cNvSpPr/>
          <p:nvPr/>
        </p:nvSpPr>
        <p:spPr>
          <a:xfrm>
            <a:off x="850900" y="1287239"/>
            <a:ext cx="10866120" cy="4419724"/>
          </a:xfrm>
          <a:prstGeom prst="rect">
            <a:avLst/>
          </a:prstGeom>
          <a:solidFill>
            <a:srgbClr val="F0F0F0">
              <a:alpha val="73725"/>
            </a:srgbClr>
          </a:solidFill>
          <a:ln>
            <a:noFill/>
          </a:ln>
          <a:effectLst>
            <a:outerShdw blurRad="469900" sx="90000" rotWithShape="0" algn="tl" dir="4260000" dist="215900" sy="90000">
              <a:srgbClr val="000000">
                <a:alpha val="4196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7"/>
          <p:cNvSpPr txBox="1"/>
          <p:nvPr/>
        </p:nvSpPr>
        <p:spPr>
          <a:xfrm>
            <a:off x="850900" y="2862741"/>
            <a:ext cx="8298180" cy="11973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Arial"/>
              <a:buNone/>
            </a:pPr>
            <a:r>
              <a:rPr b="0" i="0" lang="en-US" sz="5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PERMASALAHAN PERUSAHAAN</a:t>
            </a:r>
            <a:endParaRPr/>
          </a:p>
        </p:txBody>
      </p:sp>
      <p:cxnSp>
        <p:nvCxnSpPr>
          <p:cNvPr id="170" name="Google Shape;170;p7"/>
          <p:cNvCxnSpPr/>
          <p:nvPr/>
        </p:nvCxnSpPr>
        <p:spPr>
          <a:xfrm>
            <a:off x="474980" y="4157938"/>
            <a:ext cx="5454650" cy="0"/>
          </a:xfrm>
          <a:prstGeom prst="straightConnector1">
            <a:avLst/>
          </a:prstGeom>
          <a:noFill/>
          <a:ln cap="flat" cmpd="sng" w="381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1" name="Google Shape;171;p7"/>
          <p:cNvCxnSpPr/>
          <p:nvPr/>
        </p:nvCxnSpPr>
        <p:spPr>
          <a:xfrm>
            <a:off x="1564005" y="4351990"/>
            <a:ext cx="32766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8"/>
          <p:cNvPicPr preferRelativeResize="0"/>
          <p:nvPr/>
        </p:nvPicPr>
        <p:blipFill rotWithShape="1">
          <a:blip r:embed="rId3">
            <a:alphaModFix/>
          </a:blip>
          <a:srcRect b="24956" l="0" r="0" t="0"/>
          <a:stretch/>
        </p:blipFill>
        <p:spPr>
          <a:xfrm>
            <a:off x="-1020" y="-1"/>
            <a:ext cx="1219302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8"/>
          <p:cNvSpPr/>
          <p:nvPr/>
        </p:nvSpPr>
        <p:spPr>
          <a:xfrm>
            <a:off x="474980" y="2413181"/>
            <a:ext cx="11242040" cy="3293781"/>
          </a:xfrm>
          <a:prstGeom prst="rect">
            <a:avLst/>
          </a:prstGeom>
          <a:solidFill>
            <a:srgbClr val="DA5D10">
              <a:alpha val="73725"/>
            </a:srgbClr>
          </a:solidFill>
          <a:ln>
            <a:noFill/>
          </a:ln>
          <a:effectLst>
            <a:outerShdw blurRad="469900" sx="99000" rotWithShape="0" algn="tl" dir="4260000" dist="215900" sy="99000">
              <a:srgbClr val="000000">
                <a:alpha val="4196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8"/>
          <p:cNvSpPr/>
          <p:nvPr/>
        </p:nvSpPr>
        <p:spPr>
          <a:xfrm>
            <a:off x="850900" y="1287239"/>
            <a:ext cx="10866120" cy="4419724"/>
          </a:xfrm>
          <a:prstGeom prst="rect">
            <a:avLst/>
          </a:prstGeom>
          <a:solidFill>
            <a:srgbClr val="F0F0F0">
              <a:alpha val="73725"/>
            </a:srgbClr>
          </a:solidFill>
          <a:ln>
            <a:noFill/>
          </a:ln>
          <a:effectLst>
            <a:outerShdw blurRad="469900" sx="90000" rotWithShape="0" algn="tl" dir="4260000" dist="215900" sy="90000">
              <a:srgbClr val="000000">
                <a:alpha val="4196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8"/>
          <p:cNvSpPr txBox="1"/>
          <p:nvPr/>
        </p:nvSpPr>
        <p:spPr>
          <a:xfrm>
            <a:off x="850900" y="2862741"/>
            <a:ext cx="8298180" cy="11973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Arial"/>
              <a:buNone/>
            </a:pPr>
            <a:r>
              <a:rPr b="0" i="0" lang="en-US" sz="5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MOCK - UP</a:t>
            </a:r>
            <a:endParaRPr/>
          </a:p>
        </p:txBody>
      </p:sp>
      <p:cxnSp>
        <p:nvCxnSpPr>
          <p:cNvPr id="180" name="Google Shape;180;p8"/>
          <p:cNvCxnSpPr/>
          <p:nvPr/>
        </p:nvCxnSpPr>
        <p:spPr>
          <a:xfrm>
            <a:off x="474980" y="4157938"/>
            <a:ext cx="5454650" cy="0"/>
          </a:xfrm>
          <a:prstGeom prst="straightConnector1">
            <a:avLst/>
          </a:prstGeom>
          <a:noFill/>
          <a:ln cap="flat" cmpd="sng" w="381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1" name="Google Shape;181;p8"/>
          <p:cNvCxnSpPr/>
          <p:nvPr/>
        </p:nvCxnSpPr>
        <p:spPr>
          <a:xfrm>
            <a:off x="1564005" y="4351990"/>
            <a:ext cx="32766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2" name="Google Shape;182;p8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12095" y="1219189"/>
            <a:ext cx="7404000" cy="44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3225843" y="-3447775"/>
            <a:ext cx="7404099" cy="4419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12978" y="-3388139"/>
            <a:ext cx="7402241" cy="44197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6.googleusercontent.com/YlWzU2iPYZNYz3hqNjl43olex0HUwjJY3Dj3ZWvA_blO7j_pVMH2dGui4Ttb6Y5mYVFjy_AOmT7Qto7h4EnhncijkTVv_Fxy-drqkffz5VGCTSQZd9Pk0v-IZSM3GAbYsANQoPlH" id="185" name="Google Shape;185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3224905" y="1219146"/>
            <a:ext cx="7402240" cy="4419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e0e4ccfa4_0_0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5e0e4ccfa4_0_0"/>
          <p:cNvSpPr txBox="1"/>
          <p:nvPr>
            <p:ph idx="1" type="body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g5e0e4ccfa4_0_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2019-07-12T17:11:14Z</dcterms:created>
  <dc:creator>Daniel Riyanto</dc:creator>
</cp:coreProperties>
</file>